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3016C-ACCC-485C-AEBE-56024DA4DEC0}" v="160" dt="2022-03-08T15:46:25.078"/>
    <p1510:client id="{B8DC5150-7B19-4FA9-A670-8379ED559EC6}" v="18" dt="2022-03-13T08:59:22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Rowińska" userId="7e03e6bad5198302" providerId="Windows Live" clId="Web-{4013016C-ACCC-485C-AEBE-56024DA4DEC0}"/>
    <pc:docChg chg="addSld modSld">
      <pc:chgData name="Aleksandra Rowińska" userId="7e03e6bad5198302" providerId="Windows Live" clId="Web-{4013016C-ACCC-485C-AEBE-56024DA4DEC0}" dt="2022-03-08T15:46:25.078" v="170"/>
      <pc:docMkLst>
        <pc:docMk/>
      </pc:docMkLst>
      <pc:sldChg chg="addSp delSp modSp mod setBg setClrOvrMap">
        <pc:chgData name="Aleksandra Rowińska" userId="7e03e6bad5198302" providerId="Windows Live" clId="Web-{4013016C-ACCC-485C-AEBE-56024DA4DEC0}" dt="2022-03-08T15:31:57.329" v="67"/>
        <pc:sldMkLst>
          <pc:docMk/>
          <pc:sldMk cId="650317164" sldId="256"/>
        </pc:sldMkLst>
        <pc:spChg chg="mod">
          <ac:chgData name="Aleksandra Rowińska" userId="7e03e6bad5198302" providerId="Windows Live" clId="Web-{4013016C-ACCC-485C-AEBE-56024DA4DEC0}" dt="2022-03-08T15:31:43.782" v="65" actId="20577"/>
          <ac:spMkLst>
            <pc:docMk/>
            <pc:sldMk cId="650317164" sldId="256"/>
            <ac:spMk id="2" creationId="{00000000-0000-0000-0000-000000000000}"/>
          </ac:spMkLst>
        </pc:spChg>
        <pc:spChg chg="del mod">
          <ac:chgData name="Aleksandra Rowińska" userId="7e03e6bad5198302" providerId="Windows Live" clId="Web-{4013016C-ACCC-485C-AEBE-56024DA4DEC0}" dt="2022-03-08T15:31:57.329" v="6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Aleksandra Rowińska" userId="7e03e6bad5198302" providerId="Windows Live" clId="Web-{4013016C-ACCC-485C-AEBE-56024DA4DEC0}" dt="2022-03-08T15:31:21.562" v="57"/>
          <ac:spMkLst>
            <pc:docMk/>
            <pc:sldMk cId="650317164" sldId="256"/>
            <ac:spMk id="10" creationId="{FB5B0058-AF13-4859-B429-4EDDE2A26F7F}"/>
          </ac:spMkLst>
        </pc:spChg>
        <pc:spChg chg="add del">
          <ac:chgData name="Aleksandra Rowińska" userId="7e03e6bad5198302" providerId="Windows Live" clId="Web-{4013016C-ACCC-485C-AEBE-56024DA4DEC0}" dt="2022-03-08T15:31:21.562" v="57"/>
          <ac:spMkLst>
            <pc:docMk/>
            <pc:sldMk cId="650317164" sldId="256"/>
            <ac:spMk id="12" creationId="{0277405F-0B4F-4418-B773-1B38814125B6}"/>
          </ac:spMkLst>
        </pc:spChg>
        <pc:spChg chg="add del">
          <ac:chgData name="Aleksandra Rowińska" userId="7e03e6bad5198302" providerId="Windows Live" clId="Web-{4013016C-ACCC-485C-AEBE-56024DA4DEC0}" dt="2022-03-08T15:31:25.547" v="59"/>
          <ac:spMkLst>
            <pc:docMk/>
            <pc:sldMk cId="650317164" sldId="256"/>
            <ac:spMk id="15" creationId="{823AC064-BC96-4F32-8AE1-B2FD38754823}"/>
          </ac:spMkLst>
        </pc:spChg>
        <pc:picChg chg="add mod ord">
          <ac:chgData name="Aleksandra Rowińska" userId="7e03e6bad5198302" providerId="Windows Live" clId="Web-{4013016C-ACCC-485C-AEBE-56024DA4DEC0}" dt="2022-03-08T15:31:25.547" v="60"/>
          <ac:picMkLst>
            <pc:docMk/>
            <pc:sldMk cId="650317164" sldId="256"/>
            <ac:picMk id="4" creationId="{3B00C69F-FCF0-490A-9E32-257324C6DF01}"/>
          </ac:picMkLst>
        </pc:picChg>
        <pc:picChg chg="add mod">
          <ac:chgData name="Aleksandra Rowińska" userId="7e03e6bad5198302" providerId="Windows Live" clId="Web-{4013016C-ACCC-485C-AEBE-56024DA4DEC0}" dt="2022-03-08T15:31:25.547" v="60"/>
          <ac:picMkLst>
            <pc:docMk/>
            <pc:sldMk cId="650317164" sldId="256"/>
            <ac:picMk id="5" creationId="{843424E9-1B38-4691-BD6A-95228AFD1843}"/>
          </ac:picMkLst>
        </pc:picChg>
        <pc:cxnChg chg="add del">
          <ac:chgData name="Aleksandra Rowińska" userId="7e03e6bad5198302" providerId="Windows Live" clId="Web-{4013016C-ACCC-485C-AEBE-56024DA4DEC0}" dt="2022-03-08T15:31:25.547" v="59"/>
          <ac:cxnSpMkLst>
            <pc:docMk/>
            <pc:sldMk cId="650317164" sldId="256"/>
            <ac:cxnSpMk id="14" creationId="{DB146403-F3D6-484B-B2ED-97F9565D0370}"/>
          </ac:cxnSpMkLst>
        </pc:cxnChg>
        <pc:cxnChg chg="add del">
          <ac:chgData name="Aleksandra Rowińska" userId="7e03e6bad5198302" providerId="Windows Live" clId="Web-{4013016C-ACCC-485C-AEBE-56024DA4DEC0}" dt="2022-03-08T15:31:25.547" v="59"/>
          <ac:cxnSpMkLst>
            <pc:docMk/>
            <pc:sldMk cId="650317164" sldId="256"/>
            <ac:cxnSpMk id="16" creationId="{7E7C77BC-7138-40B1-A15B-20F57A494629}"/>
          </ac:cxnSpMkLst>
        </pc:cxnChg>
        <pc:cxnChg chg="add">
          <ac:chgData name="Aleksandra Rowińska" userId="7e03e6bad5198302" providerId="Windows Live" clId="Web-{4013016C-ACCC-485C-AEBE-56024DA4DEC0}" dt="2022-03-08T15:31:25.547" v="60"/>
          <ac:cxnSpMkLst>
            <pc:docMk/>
            <pc:sldMk cId="650317164" sldId="256"/>
            <ac:cxnSpMk id="18" creationId="{3D83F26F-C55B-4A92-9AFF-4894D14E27C5}"/>
          </ac:cxnSpMkLst>
        </pc:cxnChg>
      </pc:sldChg>
      <pc:sldChg chg="addSp delSp modSp new mod setBg">
        <pc:chgData name="Aleksandra Rowińska" userId="7e03e6bad5198302" providerId="Windows Live" clId="Web-{4013016C-ACCC-485C-AEBE-56024DA4DEC0}" dt="2022-03-08T15:29:31.967" v="53" actId="20577"/>
        <pc:sldMkLst>
          <pc:docMk/>
          <pc:sldMk cId="236285426" sldId="257"/>
        </pc:sldMkLst>
        <pc:spChg chg="mod">
          <ac:chgData name="Aleksandra Rowińska" userId="7e03e6bad5198302" providerId="Windows Live" clId="Web-{4013016C-ACCC-485C-AEBE-56024DA4DEC0}" dt="2022-03-08T15:29:23.936" v="50" actId="20577"/>
          <ac:spMkLst>
            <pc:docMk/>
            <pc:sldMk cId="236285426" sldId="257"/>
            <ac:spMk id="2" creationId="{2AF4F4FF-89D0-4450-BEE2-00543BB7D568}"/>
          </ac:spMkLst>
        </pc:spChg>
        <pc:spChg chg="mod">
          <ac:chgData name="Aleksandra Rowińska" userId="7e03e6bad5198302" providerId="Windows Live" clId="Web-{4013016C-ACCC-485C-AEBE-56024DA4DEC0}" dt="2022-03-08T15:29:31.967" v="53" actId="20577"/>
          <ac:spMkLst>
            <pc:docMk/>
            <pc:sldMk cId="236285426" sldId="257"/>
            <ac:spMk id="3" creationId="{A09B1B49-020C-4B9A-BFF3-1975DFB71C9E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9" creationId="{55C6F499-7DD3-40AC-AC5E-26D67FCAEA30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11" creationId="{2CF7CF5F-D747-47B3-80B1-8392750446C6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13" creationId="{820B6604-1FF9-43F5-AC47-3D41CB2F563B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15" creationId="{5912B5B1-BC40-4CD1-8541-549C583431ED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17" creationId="{CE1108CD-786E-4304-9504-9C5AD64829D2}"/>
          </ac:spMkLst>
        </pc:spChg>
        <pc:spChg chg="add del">
          <ac:chgData name="Aleksandra Rowińska" userId="7e03e6bad5198302" providerId="Windows Live" clId="Web-{4013016C-ACCC-485C-AEBE-56024DA4DEC0}" dt="2022-03-08T15:26:51.058" v="7"/>
          <ac:spMkLst>
            <pc:docMk/>
            <pc:sldMk cId="236285426" sldId="257"/>
            <ac:spMk id="19" creationId="{E252BF65-A104-4DD3-8D54-285294DCC0C7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1" creationId="{C70191CD-D48F-4F7A-8077-0380603A29E2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2" creationId="{73BCEA90-F7D5-4EC1-9BE2-5A49A20F4B1D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3" creationId="{9848F91B-FA65-4A06-A177-8CCF7EBC8631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4" creationId="{2CF7CF5F-D747-47B3-80B1-8392750446C6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5" creationId="{820B6604-1FF9-43F5-AC47-3D41CB2F563B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6" creationId="{D98779F6-5395-4B82-BDCB-4ADF6A5BB9E5}"/>
          </ac:spMkLst>
        </pc:spChg>
        <pc:spChg chg="add del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27" creationId="{CE1108CD-786E-4304-9504-9C5AD64829D2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32" creationId="{51F77B6A-7F53-4B28-B73D-C8CC899AB221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38" creationId="{F6E412EF-CF39-4C25-85B0-DB30B1B0A8C4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40" creationId="{E8DA6235-17F2-4C9E-88C6-C5D38D8D3C03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42" creationId="{B55DEF71-1741-4489-8E77-46FC5BAA66E2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44" creationId="{82347B6D-A7CC-48EB-861F-917D0D61E3EA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46" creationId="{A7A0A46D-CC9B-4E32-870A-7BC2DF940144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48" creationId="{9178722E-1BD0-427E-BAAE-4F206DAB5818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50" creationId="{A753B935-E3DD-466D-BFAC-68E0BE02D092}"/>
          </ac:spMkLst>
        </pc:spChg>
        <pc:spChg chg="add">
          <ac:chgData name="Aleksandra Rowińska" userId="7e03e6bad5198302" providerId="Windows Live" clId="Web-{4013016C-ACCC-485C-AEBE-56024DA4DEC0}" dt="2022-03-08T15:29:05.716" v="47"/>
          <ac:spMkLst>
            <pc:docMk/>
            <pc:sldMk cId="236285426" sldId="257"/>
            <ac:spMk id="52" creationId="{FB034F26-4148-4B59-B493-14D7A9A8BAA9}"/>
          </ac:spMkLst>
        </pc:spChg>
        <pc:grpChg chg="add">
          <ac:chgData name="Aleksandra Rowińska" userId="7e03e6bad5198302" providerId="Windows Live" clId="Web-{4013016C-ACCC-485C-AEBE-56024DA4DEC0}" dt="2022-03-08T15:29:05.716" v="47"/>
          <ac:grpSpMkLst>
            <pc:docMk/>
            <pc:sldMk cId="236285426" sldId="257"/>
            <ac:grpSpMk id="34" creationId="{2515629F-0D83-4A44-A125-CD50FC660AB4}"/>
          </ac:grpSpMkLst>
        </pc:grpChg>
        <pc:grpChg chg="add">
          <ac:chgData name="Aleksandra Rowińska" userId="7e03e6bad5198302" providerId="Windows Live" clId="Web-{4013016C-ACCC-485C-AEBE-56024DA4DEC0}" dt="2022-03-08T15:29:05.716" v="47"/>
          <ac:grpSpMkLst>
            <pc:docMk/>
            <pc:sldMk cId="236285426" sldId="257"/>
            <ac:grpSpMk id="54" creationId="{5E6BB5FD-DB7B-4BE3-BA45-1EF042115ED5}"/>
          </ac:grpSpMkLst>
        </pc:grpChg>
        <pc:picChg chg="add mod ord">
          <ac:chgData name="Aleksandra Rowińska" userId="7e03e6bad5198302" providerId="Windows Live" clId="Web-{4013016C-ACCC-485C-AEBE-56024DA4DEC0}" dt="2022-03-08T15:29:05.716" v="47"/>
          <ac:picMkLst>
            <pc:docMk/>
            <pc:sldMk cId="236285426" sldId="257"/>
            <ac:picMk id="4" creationId="{E4AD4AFB-A3B9-4F11-810E-2C52EC902C0D}"/>
          </ac:picMkLst>
        </pc:picChg>
      </pc:sldChg>
      <pc:sldChg chg="addSp modSp new mod setBg">
        <pc:chgData name="Aleksandra Rowińska" userId="7e03e6bad5198302" providerId="Windows Live" clId="Web-{4013016C-ACCC-485C-AEBE-56024DA4DEC0}" dt="2022-03-08T15:36:38.224" v="95"/>
        <pc:sldMkLst>
          <pc:docMk/>
          <pc:sldMk cId="2975597965" sldId="258"/>
        </pc:sldMkLst>
        <pc:spChg chg="mod">
          <ac:chgData name="Aleksandra Rowińska" userId="7e03e6bad5198302" providerId="Windows Live" clId="Web-{4013016C-ACCC-485C-AEBE-56024DA4DEC0}" dt="2022-03-08T15:36:38.224" v="95"/>
          <ac:spMkLst>
            <pc:docMk/>
            <pc:sldMk cId="2975597965" sldId="258"/>
            <ac:spMk id="2" creationId="{E51B7532-03DE-4AD2-AA93-8D0C02617F1D}"/>
          </ac:spMkLst>
        </pc:spChg>
        <pc:spChg chg="mod ord">
          <ac:chgData name="Aleksandra Rowińska" userId="7e03e6bad5198302" providerId="Windows Live" clId="Web-{4013016C-ACCC-485C-AEBE-56024DA4DEC0}" dt="2022-03-08T15:36:38.224" v="95"/>
          <ac:spMkLst>
            <pc:docMk/>
            <pc:sldMk cId="2975597965" sldId="258"/>
            <ac:spMk id="3" creationId="{49255E98-B5BF-4393-B696-73D2F7E5B4B5}"/>
          </ac:spMkLst>
        </pc:spChg>
        <pc:spChg chg="add">
          <ac:chgData name="Aleksandra Rowińska" userId="7e03e6bad5198302" providerId="Windows Live" clId="Web-{4013016C-ACCC-485C-AEBE-56024DA4DEC0}" dt="2022-03-08T15:36:38.224" v="95"/>
          <ac:spMkLst>
            <pc:docMk/>
            <pc:sldMk cId="2975597965" sldId="258"/>
            <ac:spMk id="9" creationId="{5A0118C5-4F8D-4CF4-BADD-53FEACC6C42A}"/>
          </ac:spMkLst>
        </pc:spChg>
        <pc:spChg chg="add">
          <ac:chgData name="Aleksandra Rowińska" userId="7e03e6bad5198302" providerId="Windows Live" clId="Web-{4013016C-ACCC-485C-AEBE-56024DA4DEC0}" dt="2022-03-08T15:36:38.224" v="95"/>
          <ac:spMkLst>
            <pc:docMk/>
            <pc:sldMk cId="2975597965" sldId="258"/>
            <ac:spMk id="15" creationId="{4E0A5C5C-2A95-428E-9F6A-0D29EBD57C9F}"/>
          </ac:spMkLst>
        </pc:spChg>
        <pc:grpChg chg="add">
          <ac:chgData name="Aleksandra Rowińska" userId="7e03e6bad5198302" providerId="Windows Live" clId="Web-{4013016C-ACCC-485C-AEBE-56024DA4DEC0}" dt="2022-03-08T15:36:38.224" v="95"/>
          <ac:grpSpMkLst>
            <pc:docMk/>
            <pc:sldMk cId="2975597965" sldId="258"/>
            <ac:grpSpMk id="11" creationId="{2A638C7D-9088-41A9-88A0-7357157BC168}"/>
          </ac:grpSpMkLst>
        </pc:grpChg>
        <pc:grpChg chg="add">
          <ac:chgData name="Aleksandra Rowińska" userId="7e03e6bad5198302" providerId="Windows Live" clId="Web-{4013016C-ACCC-485C-AEBE-56024DA4DEC0}" dt="2022-03-08T15:36:38.224" v="95"/>
          <ac:grpSpMkLst>
            <pc:docMk/>
            <pc:sldMk cId="2975597965" sldId="258"/>
            <ac:grpSpMk id="17" creationId="{3F219210-B16A-47B6-9AA8-207DAFF37E66}"/>
          </ac:grpSpMkLst>
        </pc:grpChg>
        <pc:grpChg chg="add">
          <ac:chgData name="Aleksandra Rowińska" userId="7e03e6bad5198302" providerId="Windows Live" clId="Web-{4013016C-ACCC-485C-AEBE-56024DA4DEC0}" dt="2022-03-08T15:36:38.224" v="95"/>
          <ac:grpSpMkLst>
            <pc:docMk/>
            <pc:sldMk cId="2975597965" sldId="258"/>
            <ac:grpSpMk id="21" creationId="{582A903B-6B78-4F0A-B7C9-3D80499020B8}"/>
          </ac:grpSpMkLst>
        </pc:grpChg>
        <pc:picChg chg="add mod">
          <ac:chgData name="Aleksandra Rowińska" userId="7e03e6bad5198302" providerId="Windows Live" clId="Web-{4013016C-ACCC-485C-AEBE-56024DA4DEC0}" dt="2022-03-08T15:36:38.224" v="95"/>
          <ac:picMkLst>
            <pc:docMk/>
            <pc:sldMk cId="2975597965" sldId="258"/>
            <ac:picMk id="4" creationId="{10260337-480B-4846-BB99-9020549DE26E}"/>
          </ac:picMkLst>
        </pc:picChg>
      </pc:sldChg>
      <pc:sldChg chg="addSp modSp new mod setBg">
        <pc:chgData name="Aleksandra Rowińska" userId="7e03e6bad5198302" providerId="Windows Live" clId="Web-{4013016C-ACCC-485C-AEBE-56024DA4DEC0}" dt="2022-03-08T15:43:48.481" v="160" actId="14100"/>
        <pc:sldMkLst>
          <pc:docMk/>
          <pc:sldMk cId="4252458629" sldId="259"/>
        </pc:sldMkLst>
        <pc:spChg chg="mod">
          <ac:chgData name="Aleksandra Rowińska" userId="7e03e6bad5198302" providerId="Windows Live" clId="Web-{4013016C-ACCC-485C-AEBE-56024DA4DEC0}" dt="2022-03-08T15:43:22.262" v="152"/>
          <ac:spMkLst>
            <pc:docMk/>
            <pc:sldMk cId="4252458629" sldId="259"/>
            <ac:spMk id="2" creationId="{4283B207-7D58-438B-AD80-57A78E66254E}"/>
          </ac:spMkLst>
        </pc:spChg>
        <pc:spChg chg="mod ord">
          <ac:chgData name="Aleksandra Rowińska" userId="7e03e6bad5198302" providerId="Windows Live" clId="Web-{4013016C-ACCC-485C-AEBE-56024DA4DEC0}" dt="2022-03-08T15:43:48.481" v="160" actId="14100"/>
          <ac:spMkLst>
            <pc:docMk/>
            <pc:sldMk cId="4252458629" sldId="259"/>
            <ac:spMk id="3" creationId="{3CDB2AB9-6E46-4D7E-BDD3-34C88AEA464C}"/>
          </ac:spMkLst>
        </pc:spChg>
        <pc:spChg chg="add">
          <ac:chgData name="Aleksandra Rowińska" userId="7e03e6bad5198302" providerId="Windows Live" clId="Web-{4013016C-ACCC-485C-AEBE-56024DA4DEC0}" dt="2022-03-08T15:43:22.262" v="152"/>
          <ac:spMkLst>
            <pc:docMk/>
            <pc:sldMk cId="4252458629" sldId="259"/>
            <ac:spMk id="9" creationId="{B95B9BA8-1D69-4796-85F5-B6D0BD52354B}"/>
          </ac:spMkLst>
        </pc:spChg>
        <pc:grpChg chg="add">
          <ac:chgData name="Aleksandra Rowińska" userId="7e03e6bad5198302" providerId="Windows Live" clId="Web-{4013016C-ACCC-485C-AEBE-56024DA4DEC0}" dt="2022-03-08T15:43:22.262" v="152"/>
          <ac:grpSpMkLst>
            <pc:docMk/>
            <pc:sldMk cId="4252458629" sldId="259"/>
            <ac:grpSpMk id="11" creationId="{CC09AFE8-9934-40C0-A058-4008A3B197E7}"/>
          </ac:grpSpMkLst>
        </pc:grpChg>
        <pc:picChg chg="add mod">
          <ac:chgData name="Aleksandra Rowińska" userId="7e03e6bad5198302" providerId="Windows Live" clId="Web-{4013016C-ACCC-485C-AEBE-56024DA4DEC0}" dt="2022-03-08T15:43:22.262" v="152"/>
          <ac:picMkLst>
            <pc:docMk/>
            <pc:sldMk cId="4252458629" sldId="259"/>
            <ac:picMk id="4" creationId="{D5AFDA54-3FA3-48CF-B86A-28F415FCA3E7}"/>
          </ac:picMkLst>
        </pc:picChg>
      </pc:sldChg>
      <pc:sldChg chg="addSp modSp new">
        <pc:chgData name="Aleksandra Rowińska" userId="7e03e6bad5198302" providerId="Windows Live" clId="Web-{4013016C-ACCC-485C-AEBE-56024DA4DEC0}" dt="2022-03-08T15:46:25.078" v="170"/>
        <pc:sldMkLst>
          <pc:docMk/>
          <pc:sldMk cId="884360356" sldId="260"/>
        </pc:sldMkLst>
        <pc:spChg chg="mod">
          <ac:chgData name="Aleksandra Rowińska" userId="7e03e6bad5198302" providerId="Windows Live" clId="Web-{4013016C-ACCC-485C-AEBE-56024DA4DEC0}" dt="2022-03-08T15:44:36.873" v="167" actId="20577"/>
          <ac:spMkLst>
            <pc:docMk/>
            <pc:sldMk cId="884360356" sldId="260"/>
            <ac:spMk id="2" creationId="{EA6760FF-77D5-442A-AEA1-812CA8897B44}"/>
          </ac:spMkLst>
        </pc:spChg>
        <pc:spChg chg="mod">
          <ac:chgData name="Aleksandra Rowińska" userId="7e03e6bad5198302" providerId="Windows Live" clId="Web-{4013016C-ACCC-485C-AEBE-56024DA4DEC0}" dt="2022-03-08T15:45:34.483" v="169" actId="20577"/>
          <ac:spMkLst>
            <pc:docMk/>
            <pc:sldMk cId="884360356" sldId="260"/>
            <ac:spMk id="3" creationId="{1C317DA8-DF51-49D6-9705-CC079ABB5C03}"/>
          </ac:spMkLst>
        </pc:spChg>
        <pc:picChg chg="add mod">
          <ac:chgData name="Aleksandra Rowińska" userId="7e03e6bad5198302" providerId="Windows Live" clId="Web-{4013016C-ACCC-485C-AEBE-56024DA4DEC0}" dt="2022-03-08T15:46:25.078" v="170"/>
          <ac:picMkLst>
            <pc:docMk/>
            <pc:sldMk cId="884360356" sldId="260"/>
            <ac:picMk id="4" creationId="{40665B06-2D69-4B57-AD90-88C13C0E3815}"/>
          </ac:picMkLst>
        </pc:picChg>
      </pc:sldChg>
      <pc:sldChg chg="new">
        <pc:chgData name="Aleksandra Rowińska" userId="7e03e6bad5198302" providerId="Windows Live" clId="Web-{4013016C-ACCC-485C-AEBE-56024DA4DEC0}" dt="2022-03-08T15:43:57.966" v="162"/>
        <pc:sldMkLst>
          <pc:docMk/>
          <pc:sldMk cId="1156935192" sldId="261"/>
        </pc:sldMkLst>
      </pc:sldChg>
    </pc:docChg>
  </pc:docChgLst>
  <pc:docChgLst>
    <pc:chgData name="Aleksandra Rowińska" userId="7e03e6bad5198302" providerId="Windows Live" clId="Web-{B8DC5150-7B19-4FA9-A670-8379ED559EC6}"/>
    <pc:docChg chg="addSld delSld modSld">
      <pc:chgData name="Aleksandra Rowińska" userId="7e03e6bad5198302" providerId="Windows Live" clId="Web-{B8DC5150-7B19-4FA9-A670-8379ED559EC6}" dt="2022-03-13T08:59:22.903" v="26"/>
      <pc:docMkLst>
        <pc:docMk/>
      </pc:docMkLst>
      <pc:sldChg chg="addSp delSp modSp mod setBg modClrScheme setClrOvrMap chgLayout">
        <pc:chgData name="Aleksandra Rowińska" userId="7e03e6bad5198302" providerId="Windows Live" clId="Web-{B8DC5150-7B19-4FA9-A670-8379ED559EC6}" dt="2022-03-13T08:43:33.271" v="8"/>
        <pc:sldMkLst>
          <pc:docMk/>
          <pc:sldMk cId="884360356" sldId="260"/>
        </pc:sldMkLst>
        <pc:spChg chg="mod ord">
          <ac:chgData name="Aleksandra Rowińska" userId="7e03e6bad5198302" providerId="Windows Live" clId="Web-{B8DC5150-7B19-4FA9-A670-8379ED559EC6}" dt="2022-03-13T08:43:33.271" v="8"/>
          <ac:spMkLst>
            <pc:docMk/>
            <pc:sldMk cId="884360356" sldId="260"/>
            <ac:spMk id="2" creationId="{EA6760FF-77D5-442A-AEA1-812CA8897B44}"/>
          </ac:spMkLst>
        </pc:spChg>
        <pc:spChg chg="mod ord">
          <ac:chgData name="Aleksandra Rowińska" userId="7e03e6bad5198302" providerId="Windows Live" clId="Web-{B8DC5150-7B19-4FA9-A670-8379ED559EC6}" dt="2022-03-13T08:43:33.271" v="8"/>
          <ac:spMkLst>
            <pc:docMk/>
            <pc:sldMk cId="884360356" sldId="260"/>
            <ac:spMk id="3" creationId="{1C317DA8-DF51-49D6-9705-CC079ABB5C03}"/>
          </ac:spMkLst>
        </pc:spChg>
        <pc:spChg chg="add del">
          <ac:chgData name="Aleksandra Rowińska" userId="7e03e6bad5198302" providerId="Windows Live" clId="Web-{B8DC5150-7B19-4FA9-A670-8379ED559EC6}" dt="2022-03-13T08:43:07.505" v="3"/>
          <ac:spMkLst>
            <pc:docMk/>
            <pc:sldMk cId="884360356" sldId="260"/>
            <ac:spMk id="9" creationId="{42A4FC2C-047E-45A5-965D-8E1E3BF09BC6}"/>
          </ac:spMkLst>
        </pc:spChg>
        <pc:spChg chg="add del">
          <ac:chgData name="Aleksandra Rowińska" userId="7e03e6bad5198302" providerId="Windows Live" clId="Web-{B8DC5150-7B19-4FA9-A670-8379ED559EC6}" dt="2022-03-13T08:43:16.302" v="5"/>
          <ac:spMkLst>
            <pc:docMk/>
            <pc:sldMk cId="884360356" sldId="260"/>
            <ac:spMk id="11" creationId="{DD3981AC-7B61-4947-BCF3-F7AA7FA385B9}"/>
          </ac:spMkLst>
        </pc:spChg>
        <pc:spChg chg="add del">
          <ac:chgData name="Aleksandra Rowińska" userId="7e03e6bad5198302" providerId="Windows Live" clId="Web-{B8DC5150-7B19-4FA9-A670-8379ED559EC6}" dt="2022-03-13T08:43:16.302" v="5"/>
          <ac:spMkLst>
            <pc:docMk/>
            <pc:sldMk cId="884360356" sldId="260"/>
            <ac:spMk id="12" creationId="{9AA72BD9-2C5A-4EDC-931F-5AA08EACA0F3}"/>
          </ac:spMkLst>
        </pc:spChg>
        <pc:spChg chg="add del">
          <ac:chgData name="Aleksandra Rowińska" userId="7e03e6bad5198302" providerId="Windows Live" clId="Web-{B8DC5150-7B19-4FA9-A670-8379ED559EC6}" dt="2022-03-13T08:43:16.302" v="5"/>
          <ac:spMkLst>
            <pc:docMk/>
            <pc:sldMk cId="884360356" sldId="260"/>
            <ac:spMk id="13" creationId="{55D4142C-5077-457F-A6AD-3FECFDB39685}"/>
          </ac:spMkLst>
        </pc:spChg>
        <pc:spChg chg="add del">
          <ac:chgData name="Aleksandra Rowińska" userId="7e03e6bad5198302" providerId="Windows Live" clId="Web-{B8DC5150-7B19-4FA9-A670-8379ED559EC6}" dt="2022-03-13T08:43:16.302" v="5"/>
          <ac:spMkLst>
            <pc:docMk/>
            <pc:sldMk cId="884360356" sldId="260"/>
            <ac:spMk id="15" creationId="{7A5F0580-5EE9-419F-96EE-B6529EF6E7D0}"/>
          </ac:spMkLst>
        </pc:spChg>
        <pc:spChg chg="add">
          <ac:chgData name="Aleksandra Rowińska" userId="7e03e6bad5198302" providerId="Windows Live" clId="Web-{B8DC5150-7B19-4FA9-A670-8379ED559EC6}" dt="2022-03-13T08:43:16.302" v="6"/>
          <ac:spMkLst>
            <pc:docMk/>
            <pc:sldMk cId="884360356" sldId="260"/>
            <ac:spMk id="17" creationId="{42A4FC2C-047E-45A5-965D-8E1E3BF09BC6}"/>
          </ac:spMkLst>
        </pc:spChg>
        <pc:spChg chg="add">
          <ac:chgData name="Aleksandra Rowińska" userId="7e03e6bad5198302" providerId="Windows Live" clId="Web-{B8DC5150-7B19-4FA9-A670-8379ED559EC6}" dt="2022-03-13T08:43:33.271" v="8"/>
          <ac:spMkLst>
            <pc:docMk/>
            <pc:sldMk cId="884360356" sldId="260"/>
            <ac:spMk id="19" creationId="{3CD9DF72-87A3-404E-A828-84CBF11A8303}"/>
          </ac:spMkLst>
        </pc:spChg>
        <pc:picChg chg="mod ord">
          <ac:chgData name="Aleksandra Rowińska" userId="7e03e6bad5198302" providerId="Windows Live" clId="Web-{B8DC5150-7B19-4FA9-A670-8379ED559EC6}" dt="2022-03-13T08:43:33.271" v="8"/>
          <ac:picMkLst>
            <pc:docMk/>
            <pc:sldMk cId="884360356" sldId="260"/>
            <ac:picMk id="4" creationId="{40665B06-2D69-4B57-AD90-88C13C0E3815}"/>
          </ac:picMkLst>
        </pc:picChg>
        <pc:cxnChg chg="add">
          <ac:chgData name="Aleksandra Rowińska" userId="7e03e6bad5198302" providerId="Windows Live" clId="Web-{B8DC5150-7B19-4FA9-A670-8379ED559EC6}" dt="2022-03-13T08:43:33.271" v="8"/>
          <ac:cxnSpMkLst>
            <pc:docMk/>
            <pc:sldMk cId="884360356" sldId="260"/>
            <ac:cxnSpMk id="20" creationId="{20E3A342-4D61-4E3F-AF90-1AB42AEB96CC}"/>
          </ac:cxnSpMkLst>
        </pc:cxnChg>
      </pc:sldChg>
      <pc:sldChg chg="addSp delSp modSp mod setBg modClrScheme chgLayout">
        <pc:chgData name="Aleksandra Rowińska" userId="7e03e6bad5198302" providerId="Windows Live" clId="Web-{B8DC5150-7B19-4FA9-A670-8379ED559EC6}" dt="2022-03-13T08:56:43.228" v="13"/>
        <pc:sldMkLst>
          <pc:docMk/>
          <pc:sldMk cId="1156935192" sldId="261"/>
        </pc:sldMkLst>
        <pc:spChg chg="del">
          <ac:chgData name="Aleksandra Rowińska" userId="7e03e6bad5198302" providerId="Windows Live" clId="Web-{B8DC5150-7B19-4FA9-A670-8379ED559EC6}" dt="2022-03-13T08:56:30.415" v="12"/>
          <ac:spMkLst>
            <pc:docMk/>
            <pc:sldMk cId="1156935192" sldId="261"/>
            <ac:spMk id="2" creationId="{73E9894E-106F-4F82-960C-52AD137E2146}"/>
          </ac:spMkLst>
        </pc:spChg>
        <pc:spChg chg="mod ord">
          <ac:chgData name="Aleksandra Rowińska" userId="7e03e6bad5198302" providerId="Windows Live" clId="Web-{B8DC5150-7B19-4FA9-A670-8379ED559EC6}" dt="2022-03-13T08:56:43.228" v="13"/>
          <ac:spMkLst>
            <pc:docMk/>
            <pc:sldMk cId="1156935192" sldId="261"/>
            <ac:spMk id="3" creationId="{FD25B5DA-000A-47C7-B9DB-57479A36B36E}"/>
          </ac:spMkLst>
        </pc:spChg>
        <pc:spChg chg="add">
          <ac:chgData name="Aleksandra Rowińska" userId="7e03e6bad5198302" providerId="Windows Live" clId="Web-{B8DC5150-7B19-4FA9-A670-8379ED559EC6}" dt="2022-03-13T08:56:43.228" v="13"/>
          <ac:spMkLst>
            <pc:docMk/>
            <pc:sldMk cId="1156935192" sldId="261"/>
            <ac:spMk id="9" creationId="{3CD9DF72-87A3-404E-A828-84CBF11A8303}"/>
          </ac:spMkLst>
        </pc:spChg>
        <pc:picChg chg="add mod">
          <ac:chgData name="Aleksandra Rowińska" userId="7e03e6bad5198302" providerId="Windows Live" clId="Web-{B8DC5150-7B19-4FA9-A670-8379ED559EC6}" dt="2022-03-13T08:56:43.228" v="13"/>
          <ac:picMkLst>
            <pc:docMk/>
            <pc:sldMk cId="1156935192" sldId="261"/>
            <ac:picMk id="4" creationId="{03F05315-633F-4B97-B415-938B367A8BA8}"/>
          </ac:picMkLst>
        </pc:picChg>
        <pc:cxnChg chg="add">
          <ac:chgData name="Aleksandra Rowińska" userId="7e03e6bad5198302" providerId="Windows Live" clId="Web-{B8DC5150-7B19-4FA9-A670-8379ED559EC6}" dt="2022-03-13T08:56:43.228" v="13"/>
          <ac:cxnSpMkLst>
            <pc:docMk/>
            <pc:sldMk cId="1156935192" sldId="261"/>
            <ac:cxnSpMk id="11" creationId="{20E3A342-4D61-4E3F-AF90-1AB42AEB96CC}"/>
          </ac:cxnSpMkLst>
        </pc:cxnChg>
      </pc:sldChg>
      <pc:sldChg chg="addSp delSp modSp new mod setBg setClrOvrMap">
        <pc:chgData name="Aleksandra Rowińska" userId="7e03e6bad5198302" providerId="Windows Live" clId="Web-{B8DC5150-7B19-4FA9-A670-8379ED559EC6}" dt="2022-03-13T08:59:05.106" v="24" actId="1076"/>
        <pc:sldMkLst>
          <pc:docMk/>
          <pc:sldMk cId="3366430693" sldId="262"/>
        </pc:sldMkLst>
        <pc:spChg chg="mod ord">
          <ac:chgData name="Aleksandra Rowińska" userId="7e03e6bad5198302" providerId="Windows Live" clId="Web-{B8DC5150-7B19-4FA9-A670-8379ED559EC6}" dt="2022-03-13T08:59:05.106" v="24" actId="1076"/>
          <ac:spMkLst>
            <pc:docMk/>
            <pc:sldMk cId="3366430693" sldId="262"/>
            <ac:spMk id="2" creationId="{745D1129-BC92-4D1D-869E-C1614DE8164B}"/>
          </ac:spMkLst>
        </pc:spChg>
        <pc:spChg chg="add del">
          <ac:chgData name="Aleksandra Rowińska" userId="7e03e6bad5198302" providerId="Windows Live" clId="Web-{B8DC5150-7B19-4FA9-A670-8379ED559EC6}" dt="2022-03-13T08:58:53.871" v="22"/>
          <ac:spMkLst>
            <pc:docMk/>
            <pc:sldMk cId="3366430693" sldId="262"/>
            <ac:spMk id="8" creationId="{6F40FBDA-CEB1-40F0-9AB9-BD9C402D70FE}"/>
          </ac:spMkLst>
        </pc:spChg>
        <pc:spChg chg="add del">
          <ac:chgData name="Aleksandra Rowińska" userId="7e03e6bad5198302" providerId="Windows Live" clId="Web-{B8DC5150-7B19-4FA9-A670-8379ED559EC6}" dt="2022-03-13T08:58:53.871" v="22"/>
          <ac:spMkLst>
            <pc:docMk/>
            <pc:sldMk cId="3366430693" sldId="262"/>
            <ac:spMk id="10" creationId="{0344D4FE-ABEF-4230-9E4E-AD5782FC78AC}"/>
          </ac:spMkLst>
        </pc:spChg>
        <pc:spChg chg="add del">
          <ac:chgData name="Aleksandra Rowińska" userId="7e03e6bad5198302" providerId="Windows Live" clId="Web-{B8DC5150-7B19-4FA9-A670-8379ED559EC6}" dt="2022-03-13T08:58:53.871" v="22"/>
          <ac:spMkLst>
            <pc:docMk/>
            <pc:sldMk cId="3366430693" sldId="262"/>
            <ac:spMk id="12" creationId="{9325F979-D3F9-4926-81B7-7ACCB31A501B}"/>
          </ac:spMkLst>
        </pc:spChg>
        <pc:spChg chg="add">
          <ac:chgData name="Aleksandra Rowińska" userId="7e03e6bad5198302" providerId="Windows Live" clId="Web-{B8DC5150-7B19-4FA9-A670-8379ED559EC6}" dt="2022-03-13T08:58:53.934" v="23"/>
          <ac:spMkLst>
            <pc:docMk/>
            <pc:sldMk cId="3366430693" sldId="262"/>
            <ac:spMk id="14" creationId="{657F69E0-C4B0-4BEC-A689-4F8D877F05D4}"/>
          </ac:spMkLst>
        </pc:spChg>
        <pc:spChg chg="add">
          <ac:chgData name="Aleksandra Rowińska" userId="7e03e6bad5198302" providerId="Windows Live" clId="Web-{B8DC5150-7B19-4FA9-A670-8379ED559EC6}" dt="2022-03-13T08:58:53.934" v="23"/>
          <ac:spMkLst>
            <pc:docMk/>
            <pc:sldMk cId="3366430693" sldId="262"/>
            <ac:spMk id="15" creationId="{9F6380B4-6A1C-481E-8408-B4E6C75B9B81}"/>
          </ac:spMkLst>
        </pc:spChg>
        <pc:picChg chg="add mod">
          <ac:chgData name="Aleksandra Rowińska" userId="7e03e6bad5198302" providerId="Windows Live" clId="Web-{B8DC5150-7B19-4FA9-A670-8379ED559EC6}" dt="2022-03-13T08:58:53.934" v="23"/>
          <ac:picMkLst>
            <pc:docMk/>
            <pc:sldMk cId="3366430693" sldId="262"/>
            <ac:picMk id="3" creationId="{FFF6F89D-48C7-4B75-AEAA-4AB4ED473662}"/>
          </ac:picMkLst>
        </pc:picChg>
      </pc:sldChg>
      <pc:sldChg chg="new del">
        <pc:chgData name="Aleksandra Rowińska" userId="7e03e6bad5198302" providerId="Windows Live" clId="Web-{B8DC5150-7B19-4FA9-A670-8379ED559EC6}" dt="2022-03-13T08:59:22.903" v="26"/>
        <pc:sldMkLst>
          <pc:docMk/>
          <pc:sldMk cId="97574610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7011" y="4502330"/>
            <a:ext cx="10765410" cy="1207269"/>
          </a:xfrm>
        </p:spPr>
        <p:txBody>
          <a:bodyPr>
            <a:normAutofit/>
          </a:bodyPr>
          <a:lstStyle/>
          <a:p>
            <a:r>
              <a:rPr lang="pl-PL" dirty="0">
                <a:latin typeface="Book Antiqua"/>
                <a:cs typeface="Calibri Light"/>
              </a:rPr>
              <a:t>BELGIA </a:t>
            </a:r>
            <a:endParaRPr lang="pl-PL" dirty="0">
              <a:latin typeface="Book Antiqua"/>
            </a:endParaRPr>
          </a:p>
        </p:txBody>
      </p:sp>
      <p:pic>
        <p:nvPicPr>
          <p:cNvPr id="5" name="Obraz 5" descr="Obraz zawierający budynek, zewnętrzne, woda, łódź&#10;&#10;Opis wygenerowany automatycznie">
            <a:extLst>
              <a:ext uri="{FF2B5EF4-FFF2-40B4-BE49-F238E27FC236}">
                <a16:creationId xmlns:a16="http://schemas.microsoft.com/office/drawing/2014/main" id="{843424E9-1B38-4691-BD6A-95228AFD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67" y="321733"/>
            <a:ext cx="5312349" cy="3984262"/>
          </a:xfrm>
          <a:prstGeom prst="rect">
            <a:avLst/>
          </a:prstGeom>
        </p:spPr>
      </p:pic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>
            <a:extLst>
              <a:ext uri="{FF2B5EF4-FFF2-40B4-BE49-F238E27FC236}">
                <a16:creationId xmlns:a16="http://schemas.microsoft.com/office/drawing/2014/main" id="{3B00C69F-FCF0-490A-9E32-257324C6D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46" y="321735"/>
            <a:ext cx="4597221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F4F4FF-89D0-4450-BEE2-00543BB7D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578" y="685680"/>
            <a:ext cx="4203323" cy="35962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endParaRPr lang="en-US" sz="1800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Stolicą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Belgii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Bruksela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W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tym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kraju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walutą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którą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dokonywane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płatności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jest Euro.</a:t>
            </a:r>
            <a:endParaRPr lang="en-US" sz="1800" b="1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Warszawę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Brukselę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linii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prostej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dzieli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dystans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1300 km.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Gdyby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ktoś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chciał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przejść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ten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dystans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lądzie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pokonałby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odległość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1 267 km, co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zajęłoby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około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258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godzin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ciągłego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marszu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 Belgia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graniczy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trzema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państwami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Holandia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Luksemburg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Francja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Zgodnie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danymi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rok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2019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kraj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ten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zamieszkuje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nieco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ponad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11,5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miliona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osób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Stanowi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wzrost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2,8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miliona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względem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1955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Szacunki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rok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2050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wskazują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iż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liczba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ta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wzrośnie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kolejne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700 </a:t>
            </a:r>
            <a:r>
              <a:rPr lang="en-US" sz="18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tysięcy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algn="r"/>
            <a:endParaRPr lang="en-US" sz="1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9B1B49-020C-4B9A-BFF3-1975DFB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6578" y="4373955"/>
            <a:ext cx="4203323" cy="1143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 b="1" i="1" u="sng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PODSTAWOWE INFORMACJE O BELG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Obraz 4" descr="Obraz zawierający niebo&#10;&#10;Opis wygenerowany automatycznie">
            <a:extLst>
              <a:ext uri="{FF2B5EF4-FFF2-40B4-BE49-F238E27FC236}">
                <a16:creationId xmlns:a16="http://schemas.microsoft.com/office/drawing/2014/main" id="{E4AD4AFB-A3B9-4F11-810E-2C52EC90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022" y="2280537"/>
            <a:ext cx="4172845" cy="2138583"/>
          </a:xfrm>
          <a:prstGeom prst="rect">
            <a:avLst/>
          </a:prstGeom>
          <a:ln w="28575">
            <a:noFill/>
          </a:ln>
        </p:spPr>
      </p:pic>
      <p:sp>
        <p:nvSpPr>
          <p:cNvPr id="50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0AC1E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2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0AC1E1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54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1B7532-03DE-4AD2-AA93-8D0C0261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800" b="1">
                <a:solidFill>
                  <a:schemeClr val="bg1"/>
                </a:solidFill>
                <a:ea typeface="+mj-lt"/>
                <a:cs typeface="+mj-lt"/>
              </a:rPr>
              <a:t>1</a:t>
            </a:r>
            <a:r>
              <a:rPr lang="pl-PL" sz="1800">
                <a:solidFill>
                  <a:schemeClr val="bg1"/>
                </a:solidFill>
                <a:ea typeface="+mj-lt"/>
                <a:cs typeface="+mj-lt"/>
              </a:rPr>
              <a:t>. Belgia jest 10 razy mniejsza od Polski.</a:t>
            </a:r>
            <a:endParaRPr lang="pl-PL" sz="1800">
              <a:solidFill>
                <a:schemeClr val="bg1"/>
              </a:solidFill>
              <a:cs typeface="Calibri Light"/>
            </a:endParaRPr>
          </a:p>
          <a:p>
            <a:r>
              <a:rPr lang="pl-PL" sz="1800" b="1">
                <a:solidFill>
                  <a:schemeClr val="bg1"/>
                </a:solidFill>
                <a:ea typeface="+mj-lt"/>
                <a:cs typeface="+mj-lt"/>
              </a:rPr>
              <a:t>2</a:t>
            </a:r>
            <a:r>
              <a:rPr lang="pl-PL" sz="1800">
                <a:solidFill>
                  <a:schemeClr val="bg1"/>
                </a:solidFill>
                <a:ea typeface="+mj-lt"/>
                <a:cs typeface="+mj-lt"/>
              </a:rPr>
              <a:t>. Kraj ten zamieszkiwany jest przez około 70 tysięcy Polaków – główne skupiska w Antwerpii i Liege.</a:t>
            </a:r>
            <a:endParaRPr lang="pl-PL" sz="1800">
              <a:solidFill>
                <a:schemeClr val="bg1"/>
              </a:solidFill>
            </a:endParaRPr>
          </a:p>
          <a:p>
            <a:endParaRPr lang="pl-PL" sz="1800">
              <a:solidFill>
                <a:schemeClr val="bg1"/>
              </a:solidFill>
              <a:cs typeface="Calibri Ligh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Obraz 4" descr="Obraz zawierający zewnętrzne, woda, niebo, most&#10;&#10;Opis wygenerowany automatycznie">
            <a:extLst>
              <a:ext uri="{FF2B5EF4-FFF2-40B4-BE49-F238E27FC236}">
                <a16:creationId xmlns:a16="http://schemas.microsoft.com/office/drawing/2014/main" id="{10260337-480B-4846-BB99-9020549D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77" y="2427247"/>
            <a:ext cx="3217333" cy="209126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255E98-B5BF-4393-B696-73D2F7E5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pl-PL" sz="18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l-PL" sz="18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l-PL" sz="18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l-PL" sz="18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pl-PL" sz="18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b="1">
                <a:solidFill>
                  <a:schemeClr val="bg1"/>
                </a:solidFill>
                <a:ea typeface="+mn-lt"/>
                <a:cs typeface="+mn-lt"/>
              </a:rPr>
              <a:t>3.</a:t>
            </a:r>
            <a:r>
              <a:rPr lang="pl-PL" sz="1800">
                <a:solidFill>
                  <a:schemeClr val="bg1"/>
                </a:solidFill>
                <a:ea typeface="+mn-lt"/>
                <a:cs typeface="+mn-lt"/>
              </a:rPr>
              <a:t>Belgowie słyną z produkcji najlepszej czekolady na świecie z ponad 300 letnią tradycją. Rocznie produkują jej aż 220 tysięcy ton, czyli rocznie przeciętny Belg spożywa około 22 kilogramy czekolady.</a:t>
            </a:r>
            <a:endParaRPr lang="pl-PL" sz="18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pl-PL" sz="1800" b="1">
                <a:solidFill>
                  <a:schemeClr val="bg1"/>
                </a:solidFill>
                <a:ea typeface="+mn-lt"/>
                <a:cs typeface="+mn-lt"/>
              </a:rPr>
              <a:t>4.</a:t>
            </a:r>
            <a:r>
              <a:rPr lang="pl-PL" sz="1800">
                <a:solidFill>
                  <a:schemeClr val="bg1"/>
                </a:solidFill>
                <a:ea typeface="+mn-lt"/>
                <a:cs typeface="+mn-lt"/>
              </a:rPr>
              <a:t>Zaraz po Kanadzie przyznaje się tutaj najwięcej nowych obywatelstw na osobę. 1,6 mln osób to imigranci lub ich dzieci, co stanowi 15% populacji.</a:t>
            </a:r>
            <a:endParaRPr lang="pl-PL" sz="1800">
              <a:solidFill>
                <a:schemeClr val="bg1"/>
              </a:solidFill>
            </a:endParaRPr>
          </a:p>
        </p:txBody>
      </p:sp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59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283B207-7D58-438B-AD80-57A78E66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pl-PL" sz="4000">
                <a:solidFill>
                  <a:schemeClr val="bg1"/>
                </a:solidFill>
                <a:cs typeface="Calibri Light"/>
              </a:rPr>
              <a:t>Ciekawostki: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9AFE8-9934-40C0-A058-4008A3B1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160" y="1498600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588ED6-49C5-4EAF-BBCE-DB6B4184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149B80A-4A62-4495-AE87-F32755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38C3DC5-5887-49A9-AABB-A9772488F2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D695E1-00AC-49AE-93BF-22000734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721D808-B8BC-4568-A927-12BC276FB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2886F6-DE07-47C7-840F-22CD86C0D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Obraz 4" descr="Obraz zawierający woda, zewnętrzne, niebo, dom&#10;&#10;Opis wygenerowany automatycznie">
            <a:extLst>
              <a:ext uri="{FF2B5EF4-FFF2-40B4-BE49-F238E27FC236}">
                <a16:creationId xmlns:a16="http://schemas.microsoft.com/office/drawing/2014/main" id="{D5AFDA54-3FA3-48CF-B86A-28F415FC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091" y="2228997"/>
            <a:ext cx="4369112" cy="262146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DB2AB9-6E46-4D7E-BDD3-34C88AEA4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400" y="2309450"/>
            <a:ext cx="6089907" cy="455292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 Kara śmierci w Belgii została oficjalnie zniesiona 1 stycznia 1999 roku, jednak już od bardzo dawna stanowiła ona tzw. martwe prawo. Ostatnią egzekucję przeprowadzono 26 marca 1918 roku, kiedy to zgilotynowano 27-letniego mężczyznę za zabicie swojej dziewczyny.</a:t>
            </a:r>
          </a:p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 Posiadanie do 3 gramów marihuany przez osobę nie niesie za sobą żadnych konsekwencji.</a:t>
            </a:r>
          </a:p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Belgowie zasługują na miano liberałów - w tym kraju od 2002 roku dozwolona jest eutanazja, a od 2003 roku małżeństwa homoseksualne.</a:t>
            </a:r>
            <a:endParaRPr lang="pl-PL" sz="20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 Belgia posługuje się trzema językami urzędowymi: niderlandzki, francuski i niemiecki.</a:t>
            </a:r>
            <a:endParaRPr lang="pl-PL" sz="20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W Belgii produkuje się ponad 800 rodzajów piwa.</a:t>
            </a:r>
            <a:endParaRPr lang="pl-PL" sz="20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pl-PL" sz="20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 Belgowie spożywają średnio 150 litrów piwa na osobę rocznie.</a:t>
            </a:r>
          </a:p>
          <a:p>
            <a:pPr marL="0" indent="0">
              <a:buNone/>
            </a:pPr>
            <a:br>
              <a:rPr lang="en-US" sz="800" dirty="0"/>
            </a:br>
            <a:endParaRPr lang="en-US" sz="200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endParaRPr lang="pl-PL" sz="2000" dirty="0">
              <a:solidFill>
                <a:schemeClr val="bg1">
                  <a:alpha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45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40665B06-2D69-4B57-AD90-88C13C0E3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A6760FF-77D5-442A-AEA1-812CA8897B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Co warto zwiedzić?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317DA8-DF51-49D6-9705-CC079ABB5C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La Grand-Place w Brukseli</a:t>
            </a:r>
          </a:p>
          <a:p>
            <a:r>
              <a:rPr lang="en-US" sz="1800"/>
              <a:t>Słynny rynek w stolicy kraju, od 1998 roku znajdujący się na liście światowego dziedzictwa UNESCO. Jego początki sięgają czasów średniowiecza.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8436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ewnętrzne&#10;&#10;Opis wygenerowany automatycznie">
            <a:extLst>
              <a:ext uri="{FF2B5EF4-FFF2-40B4-BE49-F238E27FC236}">
                <a16:creationId xmlns:a16="http://schemas.microsoft.com/office/drawing/2014/main" id="{03F05315-633F-4B97-B415-938B367A8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6" b="618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25B5DA-000A-47C7-B9DB-57479A36B3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Brugia</a:t>
            </a:r>
          </a:p>
          <a:p>
            <a:r>
              <a:rPr lang="en-US" sz="1800"/>
              <a:t>To piękne miasteczko, zwane także "Wenecją Północy" lub "Flamandzką Wenecją". Miasto słynie z wielu zabytków, a jego historia, sięgająca czasów średniowiecza, robi wrażenie na wielu turystach. Zwłaszcza kanały w Brugii są jedną z najważniejszych atrakcji tego miasta i cieszą się ogromną popularnością wśród zwiedzających.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693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FFF6F89D-48C7-4B75-AEAA-4AB4ED473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50" r="-1" b="565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45D1129-BC92-4D1D-869E-C1614DE8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3970338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Dom Rubensa</a:t>
            </a:r>
          </a:p>
          <a:p>
            <a:pPr algn="ctr"/>
            <a:r>
              <a:rPr lang="en-US" sz="2600">
                <a:solidFill>
                  <a:srgbClr val="FFFFFF"/>
                </a:solidFill>
              </a:rPr>
              <a:t>Słynny dom malarza w Antwerpii stanowi obiekt zainteresowania turystów z całego świata. Architektoniczny projekt budynku jest jednym z dokonań artysty. Obecnie w tym miejscu mieści się muzeum, gdzie znajdują się m.in. prace słynnego malarza oraz jego współpracowników. </a:t>
            </a:r>
          </a:p>
          <a:p>
            <a:pPr algn="ctr"/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30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DFC960802B01408516F2109BEAC62D" ma:contentTypeVersion="5" ma:contentTypeDescription="Utwórz nowy dokument." ma:contentTypeScope="" ma:versionID="7b4e59fb2824f321a511f2c7e710b88c">
  <xsd:schema xmlns:xsd="http://www.w3.org/2001/XMLSchema" xmlns:xs="http://www.w3.org/2001/XMLSchema" xmlns:p="http://schemas.microsoft.com/office/2006/metadata/properties" xmlns:ns2="b4b1cd9e-82aa-4918-9962-adfd4143add3" targetNamespace="http://schemas.microsoft.com/office/2006/metadata/properties" ma:root="true" ma:fieldsID="aca540fdf2983e5b37e0deab73d3e170" ns2:_="">
    <xsd:import namespace="b4b1cd9e-82aa-4918-9962-adfd4143a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1cd9e-82aa-4918-9962-adfd4143a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1F70DB-D395-44B9-914B-25D9315E1902}"/>
</file>

<file path=customXml/itemProps2.xml><?xml version="1.0" encoding="utf-8"?>
<ds:datastoreItem xmlns:ds="http://schemas.openxmlformats.org/officeDocument/2006/customXml" ds:itemID="{8657078D-D725-4E4B-BF28-DFA915DF2B13}"/>
</file>

<file path=customXml/itemProps3.xml><?xml version="1.0" encoding="utf-8"?>
<ds:datastoreItem xmlns:ds="http://schemas.openxmlformats.org/officeDocument/2006/customXml" ds:itemID="{B7402141-8BE2-4449-A0F7-1544A2C7613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Motyw pakietu Office</vt:lpstr>
      <vt:lpstr>BELGIA </vt:lpstr>
      <vt:lpstr> 1. Stolicą Belgii jest Bruksela. 2. W tym kraju walutą, którą dokonywane są płatności jest Euro. 3. Warszawę oraz Brukselę w linii prostej dzieli dystans 1300 km. Gdyby ktoś chciał przejść ten dystans po lądzie, pokonałby odległość 1 267 km, co zajęłoby około 258 godzin ciągłego marszu. 4. Belgia graniczy z trzema państwami: Holandia, Luksemburg oraz Francja. 5. Zgodnie z danymi na rok 2019 kraj ten zamieszkuje nieco ponad 11,5 miliona osób. Stanowi to wzrost o 2,8 miliona względem 1955 roku. Szacunki na rok 2050 wskazują, iż liczba ta wzrośnie o kolejne 700 tysięcy. </vt:lpstr>
      <vt:lpstr>1. Belgia jest 10 razy mniejsza od Polski. 2. Kraj ten zamieszkiwany jest przez około 70 tysięcy Polaków – główne skupiska w Antwerpii i Liege. </vt:lpstr>
      <vt:lpstr>Ciekawostki:</vt:lpstr>
      <vt:lpstr>Co warto zwiedzić?</vt:lpstr>
      <vt:lpstr>Prezentacja programu PowerPoint</vt:lpstr>
      <vt:lpstr>Dom Rubensa Słynny dom malarza w Antwerpii stanowi obiekt zainteresowania turystów z całego świata. Architektoniczny projekt budynku jest jednym z dokonań artysty. Obecnie w tym miejscu mieści się muzeum, gdzie znajdują się m.in. prace słynnego malarza oraz jego współpracowników.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102</cp:revision>
  <dcterms:created xsi:type="dcterms:W3CDTF">2022-03-08T15:25:27Z</dcterms:created>
  <dcterms:modified xsi:type="dcterms:W3CDTF">2022-03-13T08:59:24Z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0x010100E8DFC960802B01408516F2109BEAC62D</vt:lpwstr>
  </property>
</Properties>
</file>